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17.tif" ContentType="image/tiff"/>
  <Override PartName="/ppt/media/image15.tif" ContentType="image/tiff"/>
  <Override PartName="/ppt/media/image14.tif" ContentType="image/tiff"/>
  <Override PartName="/ppt/media/image13.png" ContentType="image/png"/>
  <Override PartName="/ppt/media/image12.tif" ContentType="image/tiff"/>
  <Override PartName="/ppt/media/image16.png" ContentType="image/png"/>
  <Override PartName="/ppt/media/image3.jpeg" ContentType="image/jpeg"/>
  <Override PartName="/ppt/media/image7.tif" ContentType="image/tiff"/>
  <Override PartName="/ppt/media/image2.jpeg" ContentType="image/jpeg"/>
  <Override PartName="/ppt/media/image11.png" ContentType="image/png"/>
  <Override PartName="/ppt/media/image1.jpeg" ContentType="image/jpeg"/>
  <Override PartName="/ppt/media/image5.tif" ContentType="image/tiff"/>
  <Override PartName="/ppt/media/image4.jpeg" ContentType="image/jpeg"/>
  <Override PartName="/ppt/media/image6.tif" ContentType="image/tiff"/>
  <Override PartName="/ppt/media/image8.png" ContentType="image/png"/>
  <Override PartName="/ppt/media/image9.png" ContentType="image/png"/>
  <Override PartName="/ppt/media/image1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
</Relationships>
</file>

<file path=ppt/media/image1.jpeg>
</file>

<file path=ppt/media/image10.png>
</file>

<file path=ppt/media/image11.png>
</file>

<file path=ppt/media/image12.tif>
</file>

<file path=ppt/media/image13.png>
</file>

<file path=ppt/media/image14.tif>
</file>

<file path=ppt/media/image15.tif>
</file>

<file path=ppt/media/image16.png>
</file>

<file path=ppt/media/image17.tif>
</file>

<file path=ppt/media/image2.jpeg>
</file>

<file path=ppt/media/image3.jpeg>
</file>

<file path=ppt/media/image4.jpeg>
</file>

<file path=ppt/media/image5.tif>
</file>

<file path=ppt/media/image6.tif>
</file>

<file path=ppt/media/image7.tif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023B6797-0BDF-4D00-8294-3C22811CABAF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ABD0E32-2777-41F4-9489-75002872ED8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D4BD1BF-8FC4-4E46-BB09-8D118BA36B1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6E09809-6539-4A85-90F7-0E52EE8793D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1B51A76-B0C5-46A0-AD5A-FEE86C0EC94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E5FFDF7-40AD-474C-8404-8C8ADF1C0B2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8520" cy="3978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-9000" y="5213880"/>
            <a:ext cx="838548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-9000" y="5213880"/>
            <a:ext cx="83862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presentation uses a free template provided by FPPT.com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www.free-power-point-templates.com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tif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tif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www.kdnuggets.com/2017/09/python-vs-r-data-science-machine-learning.html" TargetMode="External"/><Relationship Id="rId2" Type="http://schemas.openxmlformats.org/officeDocument/2006/relationships/hyperlink" Target="https://www.kdnuggets.com/2017/09/python-vs-r-data-science-machine-learning.html" TargetMode="External"/><Relationship Id="rId3" Type="http://schemas.openxmlformats.org/officeDocument/2006/relationships/hyperlink" Target="https://www.python.org/" TargetMode="External"/><Relationship Id="rId4" Type="http://schemas.openxmlformats.org/officeDocument/2006/relationships/hyperlink" Target="https://www.anaconda.com/what-is-anaconda/" TargetMode="External"/><Relationship Id="rId5" Type="http://schemas.openxmlformats.org/officeDocument/2006/relationships/hyperlink" Target="https://conda.io/docs/user-guide/install/index.html" TargetMode="External"/><Relationship Id="rId6" Type="http://schemas.openxmlformats.org/officeDocument/2006/relationships/hyperlink" Target="https://github.com/" TargetMode="External"/><Relationship Id="rId7" Type="http://schemas.openxmlformats.org/officeDocument/2006/relationships/slideLayout" Target="../slideLayouts/slideLayout25.xml"/><Relationship Id="rId8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://devongt.blogspot.com/2017/08/amarillismo-en-la-inteligencia.html" TargetMode="External"/><Relationship Id="rId2" Type="http://schemas.openxmlformats.org/officeDocument/2006/relationships/hyperlink" Target="http://devongt.blogspot.com/2017/08/amarillismo-en-la-inteligencia.html" TargetMode="External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tif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tif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tif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github.com/llealgt/edgar_philip_love_poe/blob/master/H.P%20Lovecraft%20and%20Poe%20text%20generator.ipynb" TargetMode="Externa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github.com/ErickDiaz/style_transfer_tf/blob/master/Style_Transfer.ipynb" TargetMode="External"/><Relationship Id="rId2" Type="http://schemas.openxmlformats.org/officeDocument/2006/relationships/hyperlink" Target="https://github.com/ErickDiaz/style_transfer_tf/blob/master/Style_Transfer.ipynb" TargetMode="Externa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tif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tif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200400" y="417240"/>
            <a:ext cx="5689800" cy="86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Universidad Francisco Marroquín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3312000" y="2232000"/>
            <a:ext cx="568440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Machine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Primer semestre 2018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266400" y="13201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Git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Es un sistema de control de versiones gratuito.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 control de versiones permite mantener multiples versiones de un documento o proyecto, recuperar versiones previas en caso de fallos o de realizar algún cambio que dañe el proyecto.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Permite también trabajar en un proyecto de manera colaborativa y mantener un control de las versiones en conjunto.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Picture 1" descr=""/>
          <p:cNvPicPr/>
          <p:nvPr/>
        </p:nvPicPr>
        <p:blipFill>
          <a:blip r:embed="rId1"/>
          <a:stretch/>
        </p:blipFill>
        <p:spPr>
          <a:xfrm>
            <a:off x="822960" y="4174560"/>
            <a:ext cx="1828080" cy="762840"/>
          </a:xfrm>
          <a:prstGeom prst="rect">
            <a:avLst/>
          </a:prstGeom>
          <a:ln>
            <a:noFill/>
          </a:ln>
        </p:spPr>
      </p:pic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3200400" y="3867480"/>
            <a:ext cx="5618880" cy="1161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266400" y="13201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GitHub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Plataforma para control de versiones en la web que utiliza como base Git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Una ventaja de utilizar GitHub es que renderiza los notebooks de Jupyter esto permite publicar en la web nuestro notebook y que otras personas lo puedan visualizar fácilmente.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Permite trabajar colaborativamente con otros desarrolladores o data scientist.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Portafolio en linea de tu trabajo y proyectos 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Picture 1" descr=""/>
          <p:cNvPicPr/>
          <p:nvPr/>
        </p:nvPicPr>
        <p:blipFill>
          <a:blip r:embed="rId1"/>
          <a:stretch/>
        </p:blipFill>
        <p:spPr>
          <a:xfrm>
            <a:off x="3200400" y="4114800"/>
            <a:ext cx="2508480" cy="924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008000" y="432000"/>
            <a:ext cx="80899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2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Referencias Interesantes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544760" y="1105200"/>
            <a:ext cx="6156720" cy="47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3"/>
          <p:cNvSpPr/>
          <p:nvPr/>
        </p:nvSpPr>
        <p:spPr>
          <a:xfrm>
            <a:off x="352800" y="1583640"/>
            <a:ext cx="8500680" cy="208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4"/>
          <p:cNvSpPr/>
          <p:nvPr/>
        </p:nvSpPr>
        <p:spPr>
          <a:xfrm>
            <a:off x="640080" y="1737360"/>
            <a:ext cx="7627320" cy="307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Python vs R para Machine Learning: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https://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www.kdnuggets.com/2017/09/python-vs-r-data-science-machine-learning.html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Python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https://www.python.org/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Anaconda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https://www.anaconda.com/what-is-anaconda/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https://conda.io/docs/user-guide/install/index.html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GitHub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6"/>
              </a:rPr>
              <a:t>https://github.com/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424080" y="1280160"/>
            <a:ext cx="8228520" cy="254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Tarea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Instalar  y configurar Git y Anaconda en tu computadora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una cuenta de GitHub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repositorio llamado ML_tarea1: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Crear un notebook de Jupyter que imprima con código de Python la frase ’Hola Mundo’ y utilizando Markdown escriban su nombre y numero de carnet.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Lectura opcional: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http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://devongt.blogspot.com/2017/08/amarillismo-en-la-inteligencia.html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Proveeremos un ejemplo e instrucciones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266400" y="1320120"/>
            <a:ext cx="8385120" cy="165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Lenguaje de programación multiproposito  líder para plataformas de machine learning.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Utilizado también en distintas áreas de data science.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5" name="Picture 1" descr=""/>
          <p:cNvPicPr/>
          <p:nvPr/>
        </p:nvPicPr>
        <p:blipFill>
          <a:blip r:embed="rId1"/>
          <a:stretch/>
        </p:blipFill>
        <p:spPr>
          <a:xfrm>
            <a:off x="2966040" y="3291840"/>
            <a:ext cx="2985840" cy="1679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274320" y="1188720"/>
            <a:ext cx="8385120" cy="198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Anaconda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Sistema de gestión de paquetes y gestión de ambientes de programación.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85120" algn="just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Permite para instalar ,ejecutar y actualizar paquetes y sus dependencias.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8200" indent="-285120" algn="just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Permite mantener ambientes de programación separados entre si para poder separar la configuración y ambiente de diferentes proyectos.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Anaconda cuenta con 1,000+ paquetes para Data Science.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8" name="Picture 1" descr=""/>
          <p:cNvPicPr/>
          <p:nvPr/>
        </p:nvPicPr>
        <p:blipFill>
          <a:blip r:embed="rId1"/>
          <a:stretch/>
        </p:blipFill>
        <p:spPr>
          <a:xfrm>
            <a:off x="2985480" y="3474720"/>
            <a:ext cx="2866320" cy="142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266400" y="11887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Jupyter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Aplicación web que permite crear y compartir documentos que contienen, código “vivo” , visualizaciones(imágenes, gráficas etc) y texto, muy útil para data science y machine learning 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Soporta mas de 40 lenguajes de programación entre los principales esta Python, R y Scala.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3291840" y="4206240"/>
            <a:ext cx="2399760" cy="64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266400" y="117900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de Jupyter notebooks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  <a:hlinkClick r:id="rId1"/>
              </a:rPr>
              <a:t>Ejemplo: generador de historias de horror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" name="Picture 4" descr=""/>
          <p:cNvPicPr/>
          <p:nvPr/>
        </p:nvPicPr>
        <p:blipFill>
          <a:blip r:embed="rId2"/>
          <a:stretch/>
        </p:blipFill>
        <p:spPr>
          <a:xfrm>
            <a:off x="2450160" y="1828800"/>
            <a:ext cx="4498920" cy="322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266400" y="117900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de Jupyter notebooks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7" name="Picture 5" descr=""/>
          <p:cNvPicPr/>
          <p:nvPr/>
        </p:nvPicPr>
        <p:blipFill>
          <a:blip r:embed="rId1"/>
          <a:stretch/>
        </p:blipFill>
        <p:spPr>
          <a:xfrm>
            <a:off x="1920240" y="1554480"/>
            <a:ext cx="5120280" cy="343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266400" y="13201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Ejemplos de Jupyter notebooks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  <a:hlinkClick r:id="rId1"/>
              </a:rPr>
              <a:t>https://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  <a:hlinkClick r:id="rId2"/>
              </a:rPr>
              <a:t>github.com/ErickDiaz/style_transfer_tf/blob/master/Style_Transfer.ipynb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0" name="Picture 1" descr=""/>
          <p:cNvPicPr/>
          <p:nvPr/>
        </p:nvPicPr>
        <p:blipFill>
          <a:blip r:embed="rId3"/>
          <a:stretch/>
        </p:blipFill>
        <p:spPr>
          <a:xfrm>
            <a:off x="266400" y="2120040"/>
            <a:ext cx="4545360" cy="2592720"/>
          </a:xfrm>
          <a:prstGeom prst="rect">
            <a:avLst/>
          </a:prstGeom>
          <a:ln>
            <a:noFill/>
          </a:ln>
        </p:spPr>
      </p:pic>
      <p:pic>
        <p:nvPicPr>
          <p:cNvPr id="181" name="Picture 3" descr=""/>
          <p:cNvPicPr/>
          <p:nvPr/>
        </p:nvPicPr>
        <p:blipFill>
          <a:blip r:embed="rId4"/>
          <a:stretch/>
        </p:blipFill>
        <p:spPr>
          <a:xfrm>
            <a:off x="5156640" y="2120040"/>
            <a:ext cx="3224520" cy="2760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266400" y="13201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NumPy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Principal paquete de Python para operaciones científicas y numéricas, con soporte para   vectores y matrices y operaciones entre estos(álgebra lineal), muy importante en data science y 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4" name="Picture 1" descr=""/>
          <p:cNvPicPr/>
          <p:nvPr/>
        </p:nvPicPr>
        <p:blipFill>
          <a:blip r:embed="rId1"/>
          <a:stretch/>
        </p:blipFill>
        <p:spPr>
          <a:xfrm>
            <a:off x="1612440" y="3291840"/>
            <a:ext cx="2410560" cy="1355760"/>
          </a:xfrm>
          <a:prstGeom prst="rect">
            <a:avLst/>
          </a:prstGeom>
          <a:ln>
            <a:noFill/>
          </a:ln>
        </p:spPr>
      </p:pic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4518720" y="3383280"/>
            <a:ext cx="3527640" cy="127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48920" y="433800"/>
            <a:ext cx="8385120" cy="6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266400" y="1320120"/>
            <a:ext cx="838512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Scikit-learn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206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Libreria de machine learning para Python, contiene algoritmos de clasificación, regresión y clustering asi como funciones de pre-procesamiento.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8" name="Picture 1" descr=""/>
          <p:cNvPicPr/>
          <p:nvPr/>
        </p:nvPicPr>
        <p:blipFill>
          <a:blip r:embed="rId1"/>
          <a:stretch/>
        </p:blipFill>
        <p:spPr>
          <a:xfrm>
            <a:off x="3186000" y="3344040"/>
            <a:ext cx="3245760" cy="115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886</TotalTime>
  <Application>LibreOffice/5.3.1.2$Linux_X86_64 LibreOffice_project/30m0$Build-2</Application>
  <Words>353</Words>
  <Paragraphs>72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2018-01-14T18:42:29Z</dcterms:modified>
  <cp:revision>93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15.0041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5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